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</p:sldIdLst>
  <p:sldSz cy="11430000" cx="11430000"/>
  <p:notesSz cx="6858000" cy="9144000"/>
  <p:embeddedFontLst>
    <p:embeddedFont>
      <p:font typeface="Libre Franklin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Montserrat"/>
      <p:regular r:id="rId15"/>
      <p:bold r:id="rId16"/>
      <p:italic r:id="rId17"/>
      <p:boldItalic r:id="rId18"/>
    </p:embeddedFont>
    <p:embeddedFont>
      <p:font typeface="Roboto Light"/>
      <p:regular r:id="rId19"/>
      <p:bold r:id="rId20"/>
      <p:italic r:id="rId21"/>
      <p:boldItalic r:id="rId22"/>
    </p:embeddedFont>
    <p:embeddedFont>
      <p:font typeface="Libre Franklin Thin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h0V5iBO/pv4HjW9UZeBsKB6RBp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22" Type="http://schemas.openxmlformats.org/officeDocument/2006/relationships/font" Target="fonts/RobotoLight-boldItalic.fntdata"/><Relationship Id="rId21" Type="http://schemas.openxmlformats.org/officeDocument/2006/relationships/font" Target="fonts/RobotoLight-italic.fntdata"/><Relationship Id="rId24" Type="http://schemas.openxmlformats.org/officeDocument/2006/relationships/font" Target="fonts/LibreFranklinThin-bold.fntdata"/><Relationship Id="rId23" Type="http://schemas.openxmlformats.org/officeDocument/2006/relationships/font" Target="fonts/LibreFranklinThi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LibreFranklin-italic.fntdata"/><Relationship Id="rId26" Type="http://schemas.openxmlformats.org/officeDocument/2006/relationships/font" Target="fonts/LibreFranklinThin-boldItalic.fntdata"/><Relationship Id="rId25" Type="http://schemas.openxmlformats.org/officeDocument/2006/relationships/font" Target="fonts/LibreFranklinThin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font" Target="fonts/LibreFranklin-regular.fntdata"/><Relationship Id="rId8" Type="http://schemas.openxmlformats.org/officeDocument/2006/relationships/font" Target="fonts/LibreFranklin-bold.fntdata"/><Relationship Id="rId11" Type="http://schemas.openxmlformats.org/officeDocument/2006/relationships/font" Target="fonts/Roboto-regular.fntdata"/><Relationship Id="rId10" Type="http://schemas.openxmlformats.org/officeDocument/2006/relationships/font" Target="fonts/LibreFranklin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Montserrat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RobotoLight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43399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c5b1f7b48_0_34:notes"/>
          <p:cNvSpPr/>
          <p:nvPr>
            <p:ph idx="2" type="sldImg"/>
          </p:nvPr>
        </p:nvSpPr>
        <p:spPr>
          <a:xfrm>
            <a:off x="2143399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c5b1f7b4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c5b1f7b48_0_54:notes"/>
          <p:cNvSpPr/>
          <p:nvPr>
            <p:ph idx="2" type="sldImg"/>
          </p:nvPr>
        </p:nvSpPr>
        <p:spPr>
          <a:xfrm>
            <a:off x="2143399" y="685800"/>
            <a:ext cx="2571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c5b1f7b4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3" Type="http://schemas.openxmlformats.org/officeDocument/2006/relationships/image" Target="../media/image2.png"/><Relationship Id="rId1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6.png"/><Relationship Id="rId13" Type="http://schemas.openxmlformats.org/officeDocument/2006/relationships/image" Target="../media/image12.png"/><Relationship Id="rId1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5" Type="http://schemas.openxmlformats.org/officeDocument/2006/relationships/image" Target="../media/image19.png"/><Relationship Id="rId14" Type="http://schemas.openxmlformats.org/officeDocument/2006/relationships/image" Target="../media/image21.png"/><Relationship Id="rId17" Type="http://schemas.openxmlformats.org/officeDocument/2006/relationships/image" Target="../media/image25.png"/><Relationship Id="rId16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22" Type="http://schemas.openxmlformats.org/officeDocument/2006/relationships/image" Target="../media/image29.jpg"/><Relationship Id="rId21" Type="http://schemas.openxmlformats.org/officeDocument/2006/relationships/image" Target="../media/image27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26" Type="http://schemas.openxmlformats.org/officeDocument/2006/relationships/image" Target="../media/image37.png"/><Relationship Id="rId25" Type="http://schemas.openxmlformats.org/officeDocument/2006/relationships/image" Target="../media/image25.png"/><Relationship Id="rId28" Type="http://schemas.openxmlformats.org/officeDocument/2006/relationships/image" Target="../media/image34.png"/><Relationship Id="rId27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29" Type="http://schemas.openxmlformats.org/officeDocument/2006/relationships/image" Target="../media/image38.png"/><Relationship Id="rId7" Type="http://schemas.openxmlformats.org/officeDocument/2006/relationships/image" Target="../media/image20.png"/><Relationship Id="rId8" Type="http://schemas.openxmlformats.org/officeDocument/2006/relationships/image" Target="../media/image6.png"/><Relationship Id="rId11" Type="http://schemas.openxmlformats.org/officeDocument/2006/relationships/image" Target="../media/image18.png"/><Relationship Id="rId10" Type="http://schemas.openxmlformats.org/officeDocument/2006/relationships/image" Target="../media/image16.png"/><Relationship Id="rId13" Type="http://schemas.openxmlformats.org/officeDocument/2006/relationships/image" Target="../media/image12.png"/><Relationship Id="rId12" Type="http://schemas.openxmlformats.org/officeDocument/2006/relationships/image" Target="../media/image17.png"/><Relationship Id="rId15" Type="http://schemas.openxmlformats.org/officeDocument/2006/relationships/image" Target="../media/image19.png"/><Relationship Id="rId14" Type="http://schemas.openxmlformats.org/officeDocument/2006/relationships/image" Target="../media/image21.png"/><Relationship Id="rId17" Type="http://schemas.openxmlformats.org/officeDocument/2006/relationships/image" Target="../media/image26.png"/><Relationship Id="rId16" Type="http://schemas.openxmlformats.org/officeDocument/2006/relationships/image" Target="../media/image30.png"/><Relationship Id="rId19" Type="http://schemas.openxmlformats.org/officeDocument/2006/relationships/image" Target="../media/image22.png"/><Relationship Id="rId18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46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1" Type="http://schemas.openxmlformats.org/officeDocument/2006/relationships/image" Target="../media/image2.png"/><Relationship Id="rId10" Type="http://schemas.openxmlformats.org/officeDocument/2006/relationships/image" Target="../media/image4.png"/><Relationship Id="rId12" Type="http://schemas.openxmlformats.org/officeDocument/2006/relationships/image" Target="../media/image4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pa banderas">
  <p:cSld name="Diapositiva de título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929" y="8462949"/>
            <a:ext cx="11457100" cy="29826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/>
          <p:nvPr/>
        </p:nvSpPr>
        <p:spPr>
          <a:xfrm>
            <a:off x="-11880" y="-2822"/>
            <a:ext cx="11444400" cy="84720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8787" y="3463"/>
            <a:ext cx="3903634" cy="3798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11"/>
          <p:cNvGrpSpPr/>
          <p:nvPr/>
        </p:nvGrpSpPr>
        <p:grpSpPr>
          <a:xfrm>
            <a:off x="6570265" y="8935575"/>
            <a:ext cx="3599094" cy="2065383"/>
            <a:chOff x="8169499" y="5338777"/>
            <a:chExt cx="3666185" cy="1170719"/>
          </a:xfrm>
        </p:grpSpPr>
        <p:pic>
          <p:nvPicPr>
            <p:cNvPr id="11" name="Google Shape;11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4574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dibujo&#10;&#10;Descripción generada con confianza muy alta" id="12" name="Google Shape;12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98502" y="533877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alimentos&#10;&#10;Descripción generada con confianza muy alta" id="13" name="Google Shape;1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597776" y="5342646"/>
              <a:ext cx="768440" cy="46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dibujo&#10;&#10;Descripción generada con confianza muy alta" id="14" name="Google Shape;14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69499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dibujo&#10;&#10;Descripción generada con confianza muy alta" id="15" name="Google Shape;15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167611" y="6047405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n que contiene alimentos&#10;&#10;Descripción generada con confianza muy alta" id="16" name="Google Shape;16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154991" y="6058137"/>
              <a:ext cx="693314" cy="451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142371" y="6058137"/>
              <a:ext cx="693313" cy="451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11"/>
          <p:cNvSpPr txBox="1"/>
          <p:nvPr>
            <p:ph type="title"/>
          </p:nvPr>
        </p:nvSpPr>
        <p:spPr>
          <a:xfrm>
            <a:off x="785813" y="608542"/>
            <a:ext cx="68082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46136" y="8485182"/>
            <a:ext cx="52904" cy="29657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 txBox="1"/>
          <p:nvPr>
            <p:ph idx="1" type="body"/>
          </p:nvPr>
        </p:nvSpPr>
        <p:spPr>
          <a:xfrm>
            <a:off x="780070" y="5877801"/>
            <a:ext cx="67434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1" name="Google Shape;21;p11"/>
          <p:cNvSpPr/>
          <p:nvPr/>
        </p:nvSpPr>
        <p:spPr>
          <a:xfrm>
            <a:off x="-12181" y="8402075"/>
            <a:ext cx="11454300" cy="1131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22;p11"/>
          <p:cNvSpPr txBox="1"/>
          <p:nvPr>
            <p:ph idx="2" type="body"/>
          </p:nvPr>
        </p:nvSpPr>
        <p:spPr>
          <a:xfrm>
            <a:off x="779859" y="3185583"/>
            <a:ext cx="6654000" cy="2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23" name="Google Shape;23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2133" y="9271127"/>
            <a:ext cx="2945165" cy="768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alimentos, plato&#10;&#10;Descripción generada con confianza muy alta" id="24" name="Google Shape;24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694446" y="9591255"/>
            <a:ext cx="1565890" cy="340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-11883" y="-2837"/>
            <a:ext cx="11444400" cy="114300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-21941" y="11316992"/>
            <a:ext cx="11454600" cy="1131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92441" y="3463"/>
            <a:ext cx="4939981" cy="4804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señal&#10;&#10;Descripción generada con confianza muy alta"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0744" y="885165"/>
            <a:ext cx="1618313" cy="163099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-21937" y="885167"/>
            <a:ext cx="6618000" cy="106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519797" y="885167"/>
            <a:ext cx="62067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-ES" sz="3600" u="none" cap="none" strike="noStrike">
                <a:solidFill>
                  <a:srgbClr val="EC2024"/>
                </a:solidFill>
                <a:latin typeface="Roboto Light"/>
                <a:ea typeface="Roboto Light"/>
                <a:cs typeface="Roboto Light"/>
                <a:sym typeface="Roboto Light"/>
              </a:rPr>
              <a:t>Nos vemos el próximo viernes</a:t>
            </a:r>
            <a:endParaRPr b="0" i="1" sz="3200" u="none" cap="none" strike="noStrike">
              <a:solidFill>
                <a:srgbClr val="EC202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797" y="2612292"/>
            <a:ext cx="3573607" cy="87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3805289" y="10156500"/>
            <a:ext cx="3626100" cy="8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3805383" y="10173000"/>
            <a:ext cx="36261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2800" u="none" cap="none" strike="noStrike">
                <a:solidFill>
                  <a:srgbClr val="2C2A79"/>
                </a:solidFill>
                <a:latin typeface="Roboto Light"/>
                <a:ea typeface="Roboto Light"/>
                <a:cs typeface="Roboto Light"/>
                <a:sym typeface="Roboto Light"/>
              </a:rPr>
              <a:t>#HablemosLACoNGA</a:t>
            </a:r>
            <a:endParaRPr b="0" i="0" sz="2400" u="none" cap="none" strike="noStrike">
              <a:solidFill>
                <a:srgbClr val="2C2A7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19"/>
          <p:cNvSpPr txBox="1"/>
          <p:nvPr>
            <p:ph idx="1" type="subTitle"/>
          </p:nvPr>
        </p:nvSpPr>
        <p:spPr>
          <a:xfrm>
            <a:off x="704953" y="7001625"/>
            <a:ext cx="10020000" cy="28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Roboto"/>
              <a:buNone/>
              <a:defRPr b="0" i="0" sz="5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2" type="subTitle"/>
          </p:nvPr>
        </p:nvSpPr>
        <p:spPr>
          <a:xfrm>
            <a:off x="1077609" y="5276665"/>
            <a:ext cx="92748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"/>
              <a:buNone/>
              <a:defRPr b="0" i="0" sz="3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3" type="subTitle"/>
          </p:nvPr>
        </p:nvSpPr>
        <p:spPr>
          <a:xfrm>
            <a:off x="1397250" y="6018583"/>
            <a:ext cx="86355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 Light"/>
              <a:buNone/>
              <a:defRPr b="0" i="0" sz="3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 2">
  <p:cSld name="1_Diapositiva de título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c5b1f7b48_0_13"/>
          <p:cNvSpPr/>
          <p:nvPr/>
        </p:nvSpPr>
        <p:spPr>
          <a:xfrm>
            <a:off x="-18000" y="-18000"/>
            <a:ext cx="11466000" cy="114660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gbc5b1f7b48_0_13"/>
          <p:cNvSpPr/>
          <p:nvPr/>
        </p:nvSpPr>
        <p:spPr>
          <a:xfrm>
            <a:off x="-21941" y="11316992"/>
            <a:ext cx="11454600" cy="1131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8" name="Google Shape;158;gbc5b1f7b48_0_13"/>
          <p:cNvPicPr preferRelativeResize="0"/>
          <p:nvPr/>
        </p:nvPicPr>
        <p:blipFill rotWithShape="1">
          <a:blip r:embed="rId2">
            <a:alphaModFix amt="48000"/>
          </a:blip>
          <a:srcRect b="0" l="0" r="0" t="0"/>
          <a:stretch/>
        </p:blipFill>
        <p:spPr>
          <a:xfrm>
            <a:off x="4060252" y="-18000"/>
            <a:ext cx="7387748" cy="718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bc5b1f7b48_0_13"/>
          <p:cNvSpPr txBox="1"/>
          <p:nvPr>
            <p:ph idx="1" type="subTitle"/>
          </p:nvPr>
        </p:nvSpPr>
        <p:spPr>
          <a:xfrm>
            <a:off x="706450" y="7851150"/>
            <a:ext cx="10863300" cy="1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Roboto"/>
              <a:buNone/>
              <a:defRPr i="1" sz="2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  <a:defRPr i="1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  <a:defRPr i="1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  <a:defRPr i="1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  <a:defRPr i="1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  <a:defRPr i="1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  <a:defRPr i="1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  <a:defRPr i="1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Roboto"/>
              <a:buNone/>
              <a:defRPr i="1" sz="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gbc5b1f7b48_0_13"/>
          <p:cNvSpPr txBox="1"/>
          <p:nvPr>
            <p:ph idx="2" type="subTitle"/>
          </p:nvPr>
        </p:nvSpPr>
        <p:spPr>
          <a:xfrm>
            <a:off x="960128" y="5694925"/>
            <a:ext cx="62235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None/>
              <a:defRPr b="0" i="0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gbc5b1f7b48_0_13"/>
          <p:cNvSpPr txBox="1"/>
          <p:nvPr>
            <p:ph idx="3" type="subTitle"/>
          </p:nvPr>
        </p:nvSpPr>
        <p:spPr>
          <a:xfrm>
            <a:off x="706450" y="6769150"/>
            <a:ext cx="90954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defRPr i="1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"/>
              <a:buNone/>
              <a:defRPr i="1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"/>
              <a:buNone/>
              <a:defRPr i="1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"/>
              <a:buNone/>
              <a:defRPr i="1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"/>
              <a:buNone/>
              <a:defRPr i="1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"/>
              <a:buNone/>
              <a:defRPr i="1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"/>
              <a:buNone/>
              <a:defRPr i="1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"/>
              <a:buNone/>
              <a:defRPr i="1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"/>
              <a:buNone/>
              <a:defRPr i="1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62" name="Google Shape;162;gbc5b1f7b4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201" y="107826"/>
            <a:ext cx="5162794" cy="570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bc5b1f7b48_0_13"/>
          <p:cNvSpPr/>
          <p:nvPr/>
        </p:nvSpPr>
        <p:spPr>
          <a:xfrm rot="5400000">
            <a:off x="352075" y="6215577"/>
            <a:ext cx="968400" cy="1620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4" name="Google Shape;164;gbc5b1f7b48_0_13"/>
          <p:cNvSpPr txBox="1"/>
          <p:nvPr>
            <p:ph idx="4" type="subTitle"/>
          </p:nvPr>
        </p:nvSpPr>
        <p:spPr>
          <a:xfrm>
            <a:off x="953575" y="10175725"/>
            <a:ext cx="9804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2A79"/>
              </a:buClr>
              <a:buSzPts val="3900"/>
              <a:buFont typeface="Roboto"/>
              <a:buNone/>
              <a:defRPr sz="3900">
                <a:solidFill>
                  <a:srgbClr val="2C2A7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2A79"/>
              </a:buClr>
              <a:buSzPts val="3900"/>
              <a:buFont typeface="Roboto"/>
              <a:buNone/>
              <a:defRPr sz="3900">
                <a:solidFill>
                  <a:srgbClr val="2C2A7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2A79"/>
              </a:buClr>
              <a:buSzPts val="3900"/>
              <a:buFont typeface="Roboto"/>
              <a:buNone/>
              <a:defRPr sz="3900">
                <a:solidFill>
                  <a:srgbClr val="2C2A7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2A79"/>
              </a:buClr>
              <a:buSzPts val="3900"/>
              <a:buFont typeface="Roboto"/>
              <a:buNone/>
              <a:defRPr sz="3900">
                <a:solidFill>
                  <a:srgbClr val="2C2A7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2A79"/>
              </a:buClr>
              <a:buSzPts val="3900"/>
              <a:buFont typeface="Roboto"/>
              <a:buNone/>
              <a:defRPr sz="3900">
                <a:solidFill>
                  <a:srgbClr val="2C2A7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2A79"/>
              </a:buClr>
              <a:buSzPts val="3900"/>
              <a:buFont typeface="Roboto"/>
              <a:buNone/>
              <a:defRPr sz="3900">
                <a:solidFill>
                  <a:srgbClr val="2C2A7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2A79"/>
              </a:buClr>
              <a:buSzPts val="3900"/>
              <a:buFont typeface="Roboto"/>
              <a:buNone/>
              <a:defRPr sz="3900">
                <a:solidFill>
                  <a:srgbClr val="2C2A7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2A79"/>
              </a:buClr>
              <a:buSzPts val="3900"/>
              <a:buFont typeface="Roboto"/>
              <a:buNone/>
              <a:defRPr sz="3900">
                <a:solidFill>
                  <a:srgbClr val="2C2A7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2A79"/>
              </a:buClr>
              <a:buSzPts val="3900"/>
              <a:buFont typeface="Roboto"/>
              <a:buNone/>
              <a:defRPr sz="3900">
                <a:solidFill>
                  <a:srgbClr val="2C2A7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785813" y="608542"/>
            <a:ext cx="68082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Thin"/>
              <a:buNone/>
              <a:defRPr b="0" i="0" sz="44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785813" y="3042708"/>
            <a:ext cx="4857900" cy="7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2" type="body"/>
          </p:nvPr>
        </p:nvSpPr>
        <p:spPr>
          <a:xfrm>
            <a:off x="5786438" y="3042708"/>
            <a:ext cx="4857900" cy="7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idx="10" type="dt"/>
          </p:nvPr>
        </p:nvSpPr>
        <p:spPr>
          <a:xfrm>
            <a:off x="785813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11" type="ftr"/>
          </p:nvPr>
        </p:nvSpPr>
        <p:spPr>
          <a:xfrm>
            <a:off x="3786188" y="10593917"/>
            <a:ext cx="3857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072438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787301" y="608542"/>
            <a:ext cx="9858300" cy="22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Thin"/>
              <a:buNone/>
              <a:defRPr b="0" i="0" sz="44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787301" y="2801938"/>
            <a:ext cx="48354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2" type="body"/>
          </p:nvPr>
        </p:nvSpPr>
        <p:spPr>
          <a:xfrm>
            <a:off x="787301" y="4175125"/>
            <a:ext cx="4835400" cy="6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3" type="body"/>
          </p:nvPr>
        </p:nvSpPr>
        <p:spPr>
          <a:xfrm>
            <a:off x="5786438" y="2801938"/>
            <a:ext cx="48591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7" name="Google Shape;177;p21"/>
          <p:cNvSpPr txBox="1"/>
          <p:nvPr>
            <p:ph idx="4" type="body"/>
          </p:nvPr>
        </p:nvSpPr>
        <p:spPr>
          <a:xfrm>
            <a:off x="5786438" y="4175125"/>
            <a:ext cx="4859100" cy="6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10" type="dt"/>
          </p:nvPr>
        </p:nvSpPr>
        <p:spPr>
          <a:xfrm>
            <a:off x="785813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79" name="Google Shape;179;p21"/>
          <p:cNvSpPr txBox="1"/>
          <p:nvPr>
            <p:ph idx="11" type="ftr"/>
          </p:nvPr>
        </p:nvSpPr>
        <p:spPr>
          <a:xfrm>
            <a:off x="3786188" y="10593917"/>
            <a:ext cx="3857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8072438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785813" y="608542"/>
            <a:ext cx="68082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Thin"/>
              <a:buNone/>
              <a:defRPr b="0" i="0" sz="44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10" type="dt"/>
          </p:nvPr>
        </p:nvSpPr>
        <p:spPr>
          <a:xfrm>
            <a:off x="785813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11" type="ftr"/>
          </p:nvPr>
        </p:nvSpPr>
        <p:spPr>
          <a:xfrm>
            <a:off x="3786188" y="10593917"/>
            <a:ext cx="3857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072438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10" type="dt"/>
          </p:nvPr>
        </p:nvSpPr>
        <p:spPr>
          <a:xfrm>
            <a:off x="785813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11" type="ftr"/>
          </p:nvPr>
        </p:nvSpPr>
        <p:spPr>
          <a:xfrm>
            <a:off x="3786188" y="10593917"/>
            <a:ext cx="3857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072438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787301" y="762000"/>
            <a:ext cx="36864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Thin"/>
              <a:buNone/>
              <a:defRPr b="0" i="0" sz="32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4859239" y="1645708"/>
            <a:ext cx="5786400" cy="81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93" name="Google Shape;193;p24"/>
          <p:cNvSpPr txBox="1"/>
          <p:nvPr>
            <p:ph idx="2" type="body"/>
          </p:nvPr>
        </p:nvSpPr>
        <p:spPr>
          <a:xfrm>
            <a:off x="787301" y="3429000"/>
            <a:ext cx="3686400" cy="6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94" name="Google Shape;194;p24"/>
          <p:cNvSpPr txBox="1"/>
          <p:nvPr>
            <p:ph idx="10" type="dt"/>
          </p:nvPr>
        </p:nvSpPr>
        <p:spPr>
          <a:xfrm>
            <a:off x="785813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95" name="Google Shape;195;p24"/>
          <p:cNvSpPr txBox="1"/>
          <p:nvPr>
            <p:ph idx="11" type="ftr"/>
          </p:nvPr>
        </p:nvSpPr>
        <p:spPr>
          <a:xfrm>
            <a:off x="3786188" y="10593917"/>
            <a:ext cx="3857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072438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87301" y="762000"/>
            <a:ext cx="36864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Thin"/>
              <a:buNone/>
              <a:defRPr b="0" i="0" sz="32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25"/>
          <p:cNvSpPr/>
          <p:nvPr>
            <p:ph idx="2" type="pic"/>
          </p:nvPr>
        </p:nvSpPr>
        <p:spPr>
          <a:xfrm>
            <a:off x="4859239" y="1645708"/>
            <a:ext cx="5786400" cy="81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787301" y="3429000"/>
            <a:ext cx="3686400" cy="6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10" type="dt"/>
          </p:nvPr>
        </p:nvSpPr>
        <p:spPr>
          <a:xfrm>
            <a:off x="785813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11" type="ftr"/>
          </p:nvPr>
        </p:nvSpPr>
        <p:spPr>
          <a:xfrm>
            <a:off x="3786188" y="10593917"/>
            <a:ext cx="3857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8072438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785813" y="608542"/>
            <a:ext cx="68082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Thin"/>
              <a:buNone/>
              <a:defRPr b="0" i="0" sz="44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 rot="5400000">
            <a:off x="1029160" y="2799258"/>
            <a:ext cx="4691400" cy="51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07" name="Google Shape;207;p26"/>
          <p:cNvSpPr txBox="1"/>
          <p:nvPr>
            <p:ph idx="10" type="dt"/>
          </p:nvPr>
        </p:nvSpPr>
        <p:spPr>
          <a:xfrm>
            <a:off x="785813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08" name="Google Shape;208;p26"/>
          <p:cNvSpPr txBox="1"/>
          <p:nvPr>
            <p:ph idx="11" type="ftr"/>
          </p:nvPr>
        </p:nvSpPr>
        <p:spPr>
          <a:xfrm>
            <a:off x="3786188" y="10593917"/>
            <a:ext cx="3857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072438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 rot="5400000">
            <a:off x="4568738" y="4219492"/>
            <a:ext cx="9686400" cy="24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Thin"/>
              <a:buNone/>
              <a:defRPr b="0" i="0" sz="44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 rot="5400000">
            <a:off x="-431981" y="1826242"/>
            <a:ext cx="9686400" cy="7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10" type="dt"/>
          </p:nvPr>
        </p:nvSpPr>
        <p:spPr>
          <a:xfrm>
            <a:off x="785813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14" name="Google Shape;214;p27"/>
          <p:cNvSpPr txBox="1"/>
          <p:nvPr>
            <p:ph idx="11" type="ftr"/>
          </p:nvPr>
        </p:nvSpPr>
        <p:spPr>
          <a:xfrm>
            <a:off x="3786188" y="10593917"/>
            <a:ext cx="3857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8072438" y="10593917"/>
            <a:ext cx="25716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pa universidades">
  <p:cSld name="Diapositiva de título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929" y="8462949"/>
            <a:ext cx="11457100" cy="298269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2"/>
          <p:cNvSpPr/>
          <p:nvPr/>
        </p:nvSpPr>
        <p:spPr>
          <a:xfrm>
            <a:off x="-11880" y="-2822"/>
            <a:ext cx="11444400" cy="84720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" name="Google Shape;2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8787" y="3463"/>
            <a:ext cx="3903634" cy="379803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2"/>
          <p:cNvSpPr txBox="1"/>
          <p:nvPr>
            <p:ph type="title"/>
          </p:nvPr>
        </p:nvSpPr>
        <p:spPr>
          <a:xfrm>
            <a:off x="785813" y="608542"/>
            <a:ext cx="68082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6136" y="8485182"/>
            <a:ext cx="52904" cy="29657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780070" y="5877801"/>
            <a:ext cx="67434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2" name="Google Shape;32;p12"/>
          <p:cNvSpPr/>
          <p:nvPr/>
        </p:nvSpPr>
        <p:spPr>
          <a:xfrm>
            <a:off x="-12181" y="8402075"/>
            <a:ext cx="11454600" cy="1131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" name="Google Shape;33;p12"/>
          <p:cNvSpPr txBox="1"/>
          <p:nvPr>
            <p:ph idx="2" type="body"/>
          </p:nvPr>
        </p:nvSpPr>
        <p:spPr>
          <a:xfrm>
            <a:off x="779859" y="3185583"/>
            <a:ext cx="66540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133" y="9271127"/>
            <a:ext cx="2945165" cy="768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alimentos, plato&#10;&#10;Descripción generada con confianza muy alta" id="35" name="Google Shape;3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4446" y="9591255"/>
            <a:ext cx="1565890" cy="3407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12"/>
          <p:cNvGrpSpPr/>
          <p:nvPr/>
        </p:nvGrpSpPr>
        <p:grpSpPr>
          <a:xfrm>
            <a:off x="5904747" y="8820283"/>
            <a:ext cx="4962659" cy="1418542"/>
            <a:chOff x="5663592" y="2910750"/>
            <a:chExt cx="7660789" cy="2189784"/>
          </a:xfrm>
        </p:grpSpPr>
        <p:pic>
          <p:nvPicPr>
            <p:cNvPr id="37" name="Google Shape;37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443879" y="4353000"/>
              <a:ext cx="1064532" cy="308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63592" y="3196188"/>
              <a:ext cx="887110" cy="39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476329" y="4188004"/>
              <a:ext cx="638718" cy="638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144476" y="3151911"/>
              <a:ext cx="887122" cy="434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1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854409" y="2910750"/>
              <a:ext cx="965665" cy="965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437254" y="3224979"/>
              <a:ext cx="887120" cy="33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1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663610" y="3914174"/>
              <a:ext cx="1186360" cy="1186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1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278503" y="4367614"/>
              <a:ext cx="1045878" cy="279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1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896267" y="3076100"/>
              <a:ext cx="586360" cy="5863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" name="Google Shape;46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913578" y="9975917"/>
            <a:ext cx="768540" cy="76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50461" y="9032000"/>
            <a:ext cx="397757" cy="397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pa universidades + institutos">
  <p:cSld name="Diapositiva de título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929" y="8462949"/>
            <a:ext cx="11457100" cy="298269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/>
          <p:nvPr/>
        </p:nvSpPr>
        <p:spPr>
          <a:xfrm>
            <a:off x="-11880" y="-2822"/>
            <a:ext cx="11444400" cy="84720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8787" y="3463"/>
            <a:ext cx="3903634" cy="379803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785813" y="608542"/>
            <a:ext cx="68082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0" i="0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6136" y="8485182"/>
            <a:ext cx="52904" cy="296575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780070" y="5877801"/>
            <a:ext cx="67434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>
            <a:off x="-12181" y="8402075"/>
            <a:ext cx="11454600" cy="1131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779859" y="3185583"/>
            <a:ext cx="66540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133" y="9271127"/>
            <a:ext cx="2945165" cy="768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alimentos, plato&#10;&#10;Descripción generada con confianza muy alta" id="58" name="Google Shape;5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4446" y="9591255"/>
            <a:ext cx="1565890" cy="34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42694" y="9420355"/>
            <a:ext cx="554313" cy="1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6796" y="8735047"/>
            <a:ext cx="461928" cy="20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54403" y="9267608"/>
            <a:ext cx="332588" cy="33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06467" y="8702023"/>
            <a:ext cx="502829" cy="24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678887" y="8470813"/>
            <a:ext cx="502832" cy="50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723129" y="8761699"/>
            <a:ext cx="461933" cy="17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86114" y="8958563"/>
            <a:ext cx="680265" cy="68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676162" y="9433882"/>
            <a:ext cx="544606" cy="14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838697" y="8623880"/>
            <a:ext cx="305325" cy="3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43330" y="10971070"/>
            <a:ext cx="438837" cy="13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476379" y="10090330"/>
            <a:ext cx="279855" cy="27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22817" y="10090310"/>
            <a:ext cx="279854" cy="27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817992" y="10090330"/>
            <a:ext cx="279855" cy="27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52066" y="10971078"/>
            <a:ext cx="524051" cy="13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023300" y="10090312"/>
            <a:ext cx="279857" cy="27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55012" y="10109618"/>
            <a:ext cx="258135" cy="25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787746" y="9873267"/>
            <a:ext cx="524050" cy="52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93019" y="8958563"/>
            <a:ext cx="680265" cy="68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12703" y="8597458"/>
            <a:ext cx="364077" cy="36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569266" y="10183008"/>
            <a:ext cx="553931" cy="17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873228" y="10156342"/>
            <a:ext cx="725898" cy="20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548000" y="10219925"/>
            <a:ext cx="661338" cy="13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110281" y="10953083"/>
            <a:ext cx="524038" cy="14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-25777" y="1875345"/>
            <a:ext cx="11448900" cy="75759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 b="5826" l="0" r="56" t="-227"/>
          <a:stretch/>
        </p:blipFill>
        <p:spPr>
          <a:xfrm>
            <a:off x="6769953" y="1852600"/>
            <a:ext cx="4660047" cy="75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229" y="9558078"/>
            <a:ext cx="11445025" cy="190054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type="title"/>
          </p:nvPr>
        </p:nvSpPr>
        <p:spPr>
          <a:xfrm>
            <a:off x="747428" y="4616757"/>
            <a:ext cx="68082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b="0" i="0" sz="3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/>
          <p:nvPr/>
        </p:nvSpPr>
        <p:spPr>
          <a:xfrm>
            <a:off x="-21941" y="9451199"/>
            <a:ext cx="11454300" cy="1131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-21941" y="1762417"/>
            <a:ext cx="11454300" cy="1131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665329" y="-3775"/>
            <a:ext cx="10767000" cy="11370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Imagen que contiene paraguas&#10;&#10;Descripción generada con confianza muy alta" id="91" name="Google Shape;9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72525" y="-7350"/>
            <a:ext cx="2686050" cy="64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8810"/>
            <a:ext cx="11464075" cy="3859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reloj&#10;&#10;Descripción generada con confianza muy alta" id="93" name="Google Shape;9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25" y="10998030"/>
            <a:ext cx="1323975" cy="28820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 flipH="1" rot="10800000">
            <a:off x="-4087" y="10821677"/>
            <a:ext cx="11430000" cy="741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-8049" y="1122612"/>
            <a:ext cx="11454300" cy="762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781724" y="130963"/>
            <a:ext cx="98583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magen que contiene objeto, reloj&#10;&#10;Descripción generada con confianza muy alta" id="97" name="Google Shape;9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5853" y="11066749"/>
            <a:ext cx="857250" cy="1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81348" y="1728758"/>
            <a:ext cx="9858300" cy="8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descr="Imagen que contiene señal&#10;&#10;Descripción generada con confianza muy alta" id="99" name="Google Shape;9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22" y="72530"/>
            <a:ext cx="560048" cy="56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665329" y="-3775"/>
            <a:ext cx="10767000" cy="11370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Imagen que contiene paraguas&#10;&#10;Descripción generada con confianza muy alta" id="102" name="Google Shape;10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72525" y="-7350"/>
            <a:ext cx="2686050" cy="64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8810"/>
            <a:ext cx="11464075" cy="3859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-8049" y="1122612"/>
            <a:ext cx="11454300" cy="762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781724" y="130963"/>
            <a:ext cx="98583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81723" y="1729898"/>
            <a:ext cx="9858000" cy="8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descr="Imagen que contiene señal&#10;&#10;Descripción generada con confianza muy alta" id="107" name="Google Shape;1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22" y="72530"/>
            <a:ext cx="560048" cy="56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665329" y="-3775"/>
            <a:ext cx="10767000" cy="11370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Imagen que contiene paraguas&#10;&#10;Descripción generada con confianza muy alta" id="110" name="Google Shape;11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72525" y="-7350"/>
            <a:ext cx="2686050" cy="646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reloj&#10;&#10;Descripción generada con confianza muy alta"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5" y="10998030"/>
            <a:ext cx="1323975" cy="28820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 flipH="1" rot="10800000">
            <a:off x="-4087" y="10821677"/>
            <a:ext cx="11430000" cy="741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-8049" y="1122612"/>
            <a:ext cx="11454300" cy="762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781724" y="130963"/>
            <a:ext cx="98583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magen que contiene objeto, reloj&#10;&#10;Descripción generada con confianza muy alta" id="115" name="Google Shape;11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55853" y="11066749"/>
            <a:ext cx="857250" cy="19540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81348" y="1728282"/>
            <a:ext cx="9858300" cy="8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descr="Imagen que contiene señal&#10;&#10;Descripción generada con confianza muy alta" id="117" name="Google Shape;11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22" y="72530"/>
            <a:ext cx="560048" cy="56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ncabezado de sección">
  <p:cSld name="3_Encabezado de secció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665329" y="-3775"/>
            <a:ext cx="10767000" cy="11370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Imagen que contiene paraguas&#10;&#10;Descripción generada con confianza muy alta" id="120" name="Google Shape;12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72525" y="-7350"/>
            <a:ext cx="2686050" cy="64644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-8049" y="1122612"/>
            <a:ext cx="11454300" cy="762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781724" y="130963"/>
            <a:ext cx="98583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81723" y="1728318"/>
            <a:ext cx="9858000" cy="8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descr="Imagen que contiene señal&#10;&#10;Descripción generada con confianza muy alta"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2" y="72530"/>
            <a:ext cx="560048" cy="56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 1">
  <p:cSld name="1_Diapositiva de título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820da09149_0_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929" y="8462949"/>
            <a:ext cx="11457100" cy="298269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820da09149_0_17"/>
          <p:cNvSpPr/>
          <p:nvPr/>
        </p:nvSpPr>
        <p:spPr>
          <a:xfrm>
            <a:off x="-11880" y="-2822"/>
            <a:ext cx="11444400" cy="84720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" name="Google Shape;128;g820da09149_0_17"/>
          <p:cNvSpPr/>
          <p:nvPr/>
        </p:nvSpPr>
        <p:spPr>
          <a:xfrm>
            <a:off x="-21941" y="8402075"/>
            <a:ext cx="11454600" cy="1131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9" name="Google Shape;129;g820da0914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2441" y="3463"/>
            <a:ext cx="4939981" cy="480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820da09149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6489" y="8485182"/>
            <a:ext cx="52904" cy="296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con confianza muy alta" id="131" name="Google Shape;131;g820da09149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1094" y="6667497"/>
            <a:ext cx="266635" cy="49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820da09149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8326" y="6667498"/>
            <a:ext cx="266635" cy="491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con confianza muy alta" id="133" name="Google Shape;133;g820da09149_0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7691" y="3143697"/>
            <a:ext cx="327004" cy="599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con confianza muy alta" id="134" name="Google Shape;134;g820da09149_0_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3838" y="6667498"/>
            <a:ext cx="266635" cy="491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con confianza muy alta" id="135" name="Google Shape;135;g820da09149_0_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7691" y="2231442"/>
            <a:ext cx="327004" cy="5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820da09149_0_17"/>
          <p:cNvSpPr txBox="1"/>
          <p:nvPr/>
        </p:nvSpPr>
        <p:spPr>
          <a:xfrm>
            <a:off x="1289900" y="2132168"/>
            <a:ext cx="5016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820da09149_0_17"/>
          <p:cNvSpPr txBox="1"/>
          <p:nvPr/>
        </p:nvSpPr>
        <p:spPr>
          <a:xfrm>
            <a:off x="4175883" y="7373417"/>
            <a:ext cx="24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g820da09149_0_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3327" y="8928252"/>
            <a:ext cx="3826365" cy="9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820da09149_0_17"/>
          <p:cNvSpPr/>
          <p:nvPr/>
        </p:nvSpPr>
        <p:spPr>
          <a:xfrm>
            <a:off x="5621930" y="10049730"/>
            <a:ext cx="571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E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n que contiene alimentos, plato&#10;&#10;Descripción generada con confianza muy alta" id="140" name="Google Shape;140;g820da09149_0_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11548" y="9109301"/>
            <a:ext cx="1976953" cy="43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820da09149_0_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45578" y="6667500"/>
            <a:ext cx="276703" cy="27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c5b1f7b48_0_34"/>
          <p:cNvSpPr txBox="1"/>
          <p:nvPr>
            <p:ph idx="1" type="subTitle"/>
          </p:nvPr>
        </p:nvSpPr>
        <p:spPr>
          <a:xfrm>
            <a:off x="706450" y="7851150"/>
            <a:ext cx="108633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bc5b1f7b48_0_34"/>
          <p:cNvSpPr txBox="1"/>
          <p:nvPr>
            <p:ph idx="2" type="subTitle"/>
          </p:nvPr>
        </p:nvSpPr>
        <p:spPr>
          <a:xfrm>
            <a:off x="960128" y="5694925"/>
            <a:ext cx="6223500" cy="12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bc5b1f7b48_0_34"/>
          <p:cNvSpPr txBox="1"/>
          <p:nvPr>
            <p:ph idx="3" type="subTitle"/>
          </p:nvPr>
        </p:nvSpPr>
        <p:spPr>
          <a:xfrm>
            <a:off x="706450" y="6769150"/>
            <a:ext cx="90954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gbc5b1f7b48_0_34"/>
          <p:cNvPicPr preferRelativeResize="0"/>
          <p:nvPr/>
        </p:nvPicPr>
        <p:blipFill rotWithShape="1">
          <a:blip r:embed="rId3">
            <a:alphaModFix/>
          </a:blip>
          <a:srcRect b="0" l="0" r="0" t="3947"/>
          <a:stretch/>
        </p:blipFill>
        <p:spPr>
          <a:xfrm>
            <a:off x="0" y="-125"/>
            <a:ext cx="5318250" cy="517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bc5b1f7b48_0_34"/>
          <p:cNvSpPr/>
          <p:nvPr/>
        </p:nvSpPr>
        <p:spPr>
          <a:xfrm>
            <a:off x="809275" y="10113900"/>
            <a:ext cx="7248300" cy="8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5" name="Google Shape;225;gbc5b1f7b48_0_34"/>
          <p:cNvSpPr txBox="1"/>
          <p:nvPr>
            <p:ph idx="4" type="subTitle"/>
          </p:nvPr>
        </p:nvSpPr>
        <p:spPr>
          <a:xfrm>
            <a:off x="953575" y="10175725"/>
            <a:ext cx="98049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c5b1f7b48_0_54"/>
          <p:cNvSpPr txBox="1"/>
          <p:nvPr>
            <p:ph idx="2" type="subTitle"/>
          </p:nvPr>
        </p:nvSpPr>
        <p:spPr>
          <a:xfrm>
            <a:off x="960128" y="5694925"/>
            <a:ext cx="6223500" cy="12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Título evento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 LA-CoNGA</a:t>
            </a:r>
            <a:endParaRPr/>
          </a:p>
        </p:txBody>
      </p:sp>
      <p:sp>
        <p:nvSpPr>
          <p:cNvPr id="231" name="Google Shape;231;gbc5b1f7b48_0_54"/>
          <p:cNvSpPr txBox="1"/>
          <p:nvPr>
            <p:ph idx="3" type="subTitle"/>
          </p:nvPr>
        </p:nvSpPr>
        <p:spPr>
          <a:xfrm>
            <a:off x="706450" y="6769150"/>
            <a:ext cx="90954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Fecha hora sitio web</a:t>
            </a:r>
            <a:endParaRPr/>
          </a:p>
        </p:txBody>
      </p:sp>
      <p:pic>
        <p:nvPicPr>
          <p:cNvPr id="232" name="Google Shape;232;gbc5b1f7b48_0_54"/>
          <p:cNvPicPr preferRelativeResize="0"/>
          <p:nvPr/>
        </p:nvPicPr>
        <p:blipFill rotWithShape="1">
          <a:blip r:embed="rId3">
            <a:alphaModFix/>
          </a:blip>
          <a:srcRect b="0" l="0" r="0" t="3947"/>
          <a:stretch/>
        </p:blipFill>
        <p:spPr>
          <a:xfrm>
            <a:off x="0" y="-125"/>
            <a:ext cx="5318250" cy="517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bc5b1f7b48_0_54"/>
          <p:cNvSpPr txBox="1"/>
          <p:nvPr>
            <p:ph idx="1" type="subTitle"/>
          </p:nvPr>
        </p:nvSpPr>
        <p:spPr>
          <a:xfrm>
            <a:off x="706450" y="7851150"/>
            <a:ext cx="108633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Síntesis de charla o ponente o ambos</a:t>
            </a:r>
            <a:endParaRPr/>
          </a:p>
        </p:txBody>
      </p:sp>
      <p:sp>
        <p:nvSpPr>
          <p:cNvPr id="234" name="Google Shape;234;gbc5b1f7b48_0_54"/>
          <p:cNvSpPr/>
          <p:nvPr/>
        </p:nvSpPr>
        <p:spPr>
          <a:xfrm>
            <a:off x="809275" y="10126250"/>
            <a:ext cx="3821100" cy="8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5" name="Google Shape;235;gbc5b1f7b48_0_54"/>
          <p:cNvSpPr txBox="1"/>
          <p:nvPr>
            <p:ph idx="4" type="subTitle"/>
          </p:nvPr>
        </p:nvSpPr>
        <p:spPr>
          <a:xfrm>
            <a:off x="953575" y="10175725"/>
            <a:ext cx="4024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#ZonaHashtag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